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56" r:id="rId9"/>
    <p:sldId id="275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11340-595B-93DF-D6B9-94A885EE0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EA1A90-2260-E47B-BBA9-D069370DA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CF950-455C-AD24-57B9-4006B7696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46A37-738A-16AA-7C15-0AF59E4C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1BA9C-B8F8-DE89-8B41-ABD54987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417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5C09E-8FC0-EE90-5670-E9587FC38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60AC6-E855-1768-427F-E0C1C126A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450B2-6537-F57D-7010-F8A08B40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56618-5FD7-9BAE-C105-92AEB4749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53A51-8089-6A1D-871C-E36D30FE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196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4DE7F-3D03-E6A3-4F28-E81B27DFB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D45AA-F652-EA5E-11EE-C711AB8F2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64B9B-48DF-751D-DA53-27EEA1F93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DA610-AC00-7CD9-4F50-DB251DF90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48F22-3421-C73A-F4B7-17BAF390F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4112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DC935-847B-169B-80B9-3D07BEEFD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65B79-301F-653D-41D2-3BFCE6186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152B8-72FC-6DE9-5B66-33DFCEFF5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185F3-18DD-162A-4D3B-5B20B1CA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73217-5794-5349-508C-0FD0C875A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598A0-01A5-2E2A-76CF-6251C0FD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275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23E11-F023-BE47-DEB2-8171D142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58332-5B14-3D4D-C737-6F61598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8ADBCD-39C0-9B73-D70E-6B1B2E054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A1516-4CA7-16FE-21DB-77E717E13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63637B-644E-D9E8-3675-13A6C5A71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4CAD6F-5F73-16BB-53F1-63CBFB70F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238BC-8D71-1771-D6C9-28B5B7F5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369D7-37B4-5423-6ECF-BB5E1299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903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A9DF5-1471-BA85-D7B4-963F95BA0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B9F7B-D063-1DF2-08E7-19C529A68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694692-B04F-9EE0-7782-E19D9E2F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89E7F4-B654-5C7D-FA99-F636F66E6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049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F877B2-4473-3917-BC06-4E07C3719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0DBA0-4DE3-1E4A-7E5E-8B1DCC99B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92DD2-C6FC-66F3-76F0-7598C0CE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260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05E6E-4051-F5EC-E991-8797E3A18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65A45-B71B-8818-2F07-524461578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4BE86-14EB-6680-E6F0-3E0E80DD7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DA4EE-7AF9-817A-8DFE-63EE7E567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7DDC4-24A0-8C72-F45C-FC562500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CA69C-C7BC-BDB5-18C7-20581E733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931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4326A-3433-D38A-6706-297B54314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4C056D-E1DC-DC5E-297D-B4DCAA3DA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D256D-9B53-6749-B2F2-E2208928D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1495B-3591-EACB-70B0-23A3B8D04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CC335-C3C3-22D7-DC55-6AD7E81D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6556F-A10E-728B-D9EE-FCD184D6A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58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FD33-ABDF-07BA-BDEC-55506AA1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F0324-27A0-6B95-4CB8-56158DC40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81703-E10C-90FB-DC61-D7C00D298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36C08-00AF-5F59-DC8F-C971343D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5668E-5F0D-45AD-53C5-88F76AC1B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380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E749B4-2003-83A4-7909-89151AED0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8941FB-6CB4-A2AD-5340-10644734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E4F4C-D8EF-114A-5132-7A3588F4A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DF7B2-E0C1-CBD8-80EF-E17D28EFF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2868C-2197-5F09-1D30-CDA68D25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3563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F957CC-B18A-84E1-680A-51D7E7EE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DF210-97DE-8632-6311-59584DBE5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948D2-B231-BE9B-4236-79E54567F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414A93-B50F-459A-AF85-6D1251A7D7B9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F8ECA-E692-5EEF-DCA9-0CBC61F09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40188-365D-D250-2481-B788D319E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C5620E-CB4A-4AF1-A43C-7ABD945F82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189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microsoft.com/office/2007/relationships/hdphoto" Target="../media/hdphoto6.wdp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microsoft.com/office/2007/relationships/hdphoto" Target="../media/hdphoto7.wdp"/><Relationship Id="rId7" Type="http://schemas.openxmlformats.org/officeDocument/2006/relationships/image" Target="../media/image38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F1B767-EA25-5283-5D85-A6F5B73A9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3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65ACA8-E355-6B53-145D-C7A46410F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32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5D4BAB-009A-3E89-CD83-516A539B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7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CE3851-3A45-DD64-33E1-4E503509F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53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87B8D-A7F1-99CA-8604-63B347AB6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95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39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7E3D9A-ECC9-1375-4F32-E0DA23EF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86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C7ACF4-9E97-86C2-C5DC-DA2157C18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2597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04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086754-52FD-39AD-714E-DD260348B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77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side Arduino UNO: A Deep Dive into Electronic Design and Component  Functionality for Advanced Makers">
            <a:extLst>
              <a:ext uri="{FF2B5EF4-FFF2-40B4-BE49-F238E27FC236}">
                <a16:creationId xmlns:a16="http://schemas.microsoft.com/office/drawing/2014/main" id="{435DDCCE-764D-525C-05E5-7A28C9719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1" y="0"/>
            <a:ext cx="9991692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59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46C3-1DDE-0CD0-3928-C9E072219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A8B6F-5AF7-48A8-8ED6-713CED6CC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7A4FA-4325-AB0B-C7B7-404DB160E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18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2D809B-B180-893D-0664-16A345161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2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1109FF-B220-0651-8FC0-53FE246EE8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19"/>
          <a:stretch>
            <a:fillRect/>
          </a:stretch>
        </p:blipFill>
        <p:spPr>
          <a:xfrm>
            <a:off x="0" y="-1"/>
            <a:ext cx="12192000" cy="674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59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284616-C00C-7FF3-78D0-B2EAE1E95A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33" b="95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06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AD4B072-8755-21FA-7BC8-064616ABD9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88" b="9753"/>
          <a:stretch>
            <a:fillRect/>
          </a:stretch>
        </p:blipFill>
        <p:spPr>
          <a:xfrm>
            <a:off x="0" y="0"/>
            <a:ext cx="12192000" cy="67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12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AEF442-373F-E327-B90A-17CB12204A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11" b="80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51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2819DA-36B6-6662-56EE-DAF51FD8B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87" y="0"/>
            <a:ext cx="12158025" cy="6858000"/>
          </a:xfrm>
          <a:prstGeom prst="rect">
            <a:avLst/>
          </a:prstGeom>
        </p:spPr>
      </p:pic>
      <p:pic>
        <p:nvPicPr>
          <p:cNvPr id="4" name="Picture 3" descr="PS2 Joystick Module Breakout Sensor">
            <a:extLst>
              <a:ext uri="{FF2B5EF4-FFF2-40B4-BE49-F238E27FC236}">
                <a16:creationId xmlns:a16="http://schemas.microsoft.com/office/drawing/2014/main" id="{BDE30274-C184-4DDD-77C6-1DEE3E6776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57" t="20388" r="7246" b="14206"/>
          <a:stretch>
            <a:fillRect/>
          </a:stretch>
        </p:blipFill>
        <p:spPr>
          <a:xfrm>
            <a:off x="50797" y="5012264"/>
            <a:ext cx="3750733" cy="1778000"/>
          </a:xfrm>
          <a:prstGeom prst="rect">
            <a:avLst/>
          </a:prstGeom>
        </p:spPr>
      </p:pic>
      <p:pic>
        <p:nvPicPr>
          <p:cNvPr id="6" name="Picture 5" descr="MOTO E5 PLUS FINGER SENSOR FLEX">
            <a:extLst>
              <a:ext uri="{FF2B5EF4-FFF2-40B4-BE49-F238E27FC236}">
                <a16:creationId xmlns:a16="http://schemas.microsoft.com/office/drawing/2014/main" id="{B0A4204D-FDB5-BE94-88F4-31409C78B2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834" t="15017" r="26296" b="8682"/>
          <a:stretch>
            <a:fillRect/>
          </a:stretch>
        </p:blipFill>
        <p:spPr>
          <a:xfrm rot="6257415">
            <a:off x="5015247" y="4898689"/>
            <a:ext cx="1239421" cy="1896290"/>
          </a:xfrm>
          <a:prstGeom prst="rect">
            <a:avLst/>
          </a:prstGeom>
        </p:spPr>
      </p:pic>
      <p:pic>
        <p:nvPicPr>
          <p:cNvPr id="8" name="Picture 7" descr="Invento 3Pin Sw-18015P Shock Sensor Vibration Switch Sensor Module Ky-002 For Arduino Uno Mega Pic Avr Raspberry Pi : Amazon.in: Industrial &amp; ...">
            <a:extLst>
              <a:ext uri="{FF2B5EF4-FFF2-40B4-BE49-F238E27FC236}">
                <a16:creationId xmlns:a16="http://schemas.microsoft.com/office/drawing/2014/main" id="{24439A1E-F64A-7A4B-A34D-D88CCE8450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2160" b="21962"/>
          <a:stretch>
            <a:fillRect/>
          </a:stretch>
        </p:blipFill>
        <p:spPr>
          <a:xfrm>
            <a:off x="8669866" y="5113866"/>
            <a:ext cx="3048002" cy="154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18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0980E5-3892-068D-82F5-CF3FFA9F0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151" y="0"/>
            <a:ext cx="11493697" cy="6858000"/>
          </a:xfrm>
          <a:prstGeom prst="rect">
            <a:avLst/>
          </a:prstGeom>
        </p:spPr>
      </p:pic>
      <p:pic>
        <p:nvPicPr>
          <p:cNvPr id="6" name="Picture 5" descr="Common Cathode Red and Green LED Module Arduino Tutorial">
            <a:extLst>
              <a:ext uri="{FF2B5EF4-FFF2-40B4-BE49-F238E27FC236}">
                <a16:creationId xmlns:a16="http://schemas.microsoft.com/office/drawing/2014/main" id="{358884E9-1E3F-A85C-ADE3-CF31F9F80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33" y="5228821"/>
            <a:ext cx="3141133" cy="1405341"/>
          </a:xfrm>
          <a:prstGeom prst="rect">
            <a:avLst/>
          </a:prstGeom>
        </p:spPr>
      </p:pic>
      <p:pic>
        <p:nvPicPr>
          <p:cNvPr id="7" name="Picture 6" descr="Electronic Spices High-Sensitivity Sound &amp; Voice Sensor Module | Microphone Detection &amp; Whistle Trigger for Arduino, DIY Electronics : Amazon.in: ...">
            <a:extLst>
              <a:ext uri="{FF2B5EF4-FFF2-40B4-BE49-F238E27FC236}">
                <a16:creationId xmlns:a16="http://schemas.microsoft.com/office/drawing/2014/main" id="{378A576F-1A76-156F-8DB6-A59B40BFE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522" l="0" r="94931">
                        <a14:foregroundMark x1="65438" y1="99130" x2="57834" y2="89783"/>
                        <a14:foregroundMark x1="57834" y1="89783" x2="57834" y2="78696"/>
                        <a14:foregroundMark x1="57834" y1="78696" x2="70507" y2="65870"/>
                        <a14:foregroundMark x1="70507" y1="65870" x2="82028" y2="62174"/>
                        <a14:foregroundMark x1="82028" y1="62174" x2="93318" y2="71087"/>
                        <a14:foregroundMark x1="93318" y1="71087" x2="93318" y2="83261"/>
                        <a14:foregroundMark x1="93318" y1="83261" x2="85484" y2="92826"/>
                        <a14:foregroundMark x1="85484" y1="92826" x2="66129" y2="96739"/>
                        <a14:foregroundMark x1="71429" y1="71739" x2="81797" y2="65000"/>
                        <a14:foregroundMark x1="81797" y1="65000" x2="91705" y2="72826"/>
                        <a14:foregroundMark x1="91705" y1="72826" x2="87097" y2="83261"/>
                        <a14:foregroundMark x1="87097" y1="83261" x2="76267" y2="77826"/>
                        <a14:foregroundMark x1="76267" y1="77826" x2="71198" y2="71957"/>
                        <a14:foregroundMark x1="74194" y1="75000" x2="85714" y2="72609"/>
                        <a14:foregroundMark x1="85714" y1="72609" x2="74194" y2="74783"/>
                        <a14:foregroundMark x1="74194" y1="74783" x2="73272" y2="73478"/>
                        <a14:foregroundMark x1="94931" y1="71087" x2="94700" y2="79130"/>
                        <a14:foregroundMark x1="11982" y1="23696" x2="230" y2="10652"/>
                        <a14:foregroundMark x1="17512" y1="20652" x2="5760" y2="8043"/>
                        <a14:foregroundMark x1="23963" y1="17391" x2="11521" y2="4130"/>
                        <a14:foregroundMark x1="29724" y1="13043" x2="16820" y2="0"/>
                      </a14:backgroundRemoval>
                    </a14:imgEffect>
                  </a14:imgLayer>
                </a14:imgProps>
              </a:ext>
            </a:extLst>
          </a:blip>
          <a:srcRect t="-490" r="-1816" b="1"/>
          <a:stretch>
            <a:fillRect/>
          </a:stretch>
        </p:blipFill>
        <p:spPr>
          <a:xfrm rot="18544753">
            <a:off x="4661006" y="4463066"/>
            <a:ext cx="2721547" cy="2846984"/>
          </a:xfrm>
          <a:prstGeom prst="rect">
            <a:avLst/>
          </a:prstGeom>
        </p:spPr>
      </p:pic>
      <p:pic>
        <p:nvPicPr>
          <p:cNvPr id="8" name="Picture 7" descr="Flame Sensor Relay Module | Sharvielectronics: Best Online Electronic  Products Bangalore">
            <a:extLst>
              <a:ext uri="{FF2B5EF4-FFF2-40B4-BE49-F238E27FC236}">
                <a16:creationId xmlns:a16="http://schemas.microsoft.com/office/drawing/2014/main" id="{4900A89E-8F9D-FB49-CEED-2FEEEBF108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001" t="25477" r="13803" b="25332"/>
          <a:stretch>
            <a:fillRect/>
          </a:stretch>
        </p:blipFill>
        <p:spPr>
          <a:xfrm>
            <a:off x="8602133" y="5350933"/>
            <a:ext cx="2523068" cy="13001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82A5B4-BDAA-EA56-38CE-85F35BC469C2}"/>
              </a:ext>
            </a:extLst>
          </p:cNvPr>
          <p:cNvSpPr/>
          <p:nvPr/>
        </p:nvSpPr>
        <p:spPr>
          <a:xfrm>
            <a:off x="5080000" y="93134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E61C0-D0AA-AC83-59EB-75063BCB700E}"/>
              </a:ext>
            </a:extLst>
          </p:cNvPr>
          <p:cNvSpPr/>
          <p:nvPr/>
        </p:nvSpPr>
        <p:spPr>
          <a:xfrm>
            <a:off x="8966200" y="93134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3999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BE5DA0-5618-438B-B21E-339F7AC7E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7391B1-DD00-9C08-5B6F-7400321FA7E0}"/>
              </a:ext>
            </a:extLst>
          </p:cNvPr>
          <p:cNvSpPr/>
          <p:nvPr/>
        </p:nvSpPr>
        <p:spPr>
          <a:xfrm>
            <a:off x="4648200" y="110067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142D55-F69E-86C4-258D-1981DF29ADE8}"/>
              </a:ext>
            </a:extLst>
          </p:cNvPr>
          <p:cNvSpPr/>
          <p:nvPr/>
        </p:nvSpPr>
        <p:spPr>
          <a:xfrm>
            <a:off x="9017000" y="110067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BE379D-1D93-CD5D-A5F4-F5109B1CAB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755" b="29588"/>
          <a:stretch>
            <a:fillRect/>
          </a:stretch>
        </p:blipFill>
        <p:spPr>
          <a:xfrm>
            <a:off x="331968" y="5257800"/>
            <a:ext cx="3367534" cy="1278466"/>
          </a:xfrm>
          <a:prstGeom prst="rect">
            <a:avLst/>
          </a:prstGeom>
        </p:spPr>
      </p:pic>
      <p:pic>
        <p:nvPicPr>
          <p:cNvPr id="10" name="Picture 9" descr="DHT11 Temperature and Humidity Sensor Module for Arduino Raspberry Pi :  Amazon.in: Industrial &amp; Scientific">
            <a:extLst>
              <a:ext uri="{FF2B5EF4-FFF2-40B4-BE49-F238E27FC236}">
                <a16:creationId xmlns:a16="http://schemas.microsoft.com/office/drawing/2014/main" id="{459CD99B-88B6-8F5D-02EF-0F42C05C5C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47" t="33951" r="15876" b="35926"/>
          <a:stretch>
            <a:fillRect/>
          </a:stretch>
        </p:blipFill>
        <p:spPr>
          <a:xfrm>
            <a:off x="4461934" y="5198533"/>
            <a:ext cx="3367534" cy="1337733"/>
          </a:xfrm>
          <a:prstGeom prst="rect">
            <a:avLst/>
          </a:prstGeom>
        </p:spPr>
      </p:pic>
      <p:pic>
        <p:nvPicPr>
          <p:cNvPr id="11" name="Picture 10" descr="Waveshare Laser Receiver Module Laser Sensor Module Transmitter Module for  Arduino AVR PIC : Amazon.in: Industrial &amp; Scientific">
            <a:extLst>
              <a:ext uri="{FF2B5EF4-FFF2-40B4-BE49-F238E27FC236}">
                <a16:creationId xmlns:a16="http://schemas.microsoft.com/office/drawing/2014/main" id="{F86FB539-538A-B6A9-BA42-5BA18FE055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920" b="84238" l="21318" r="82171">
                        <a14:foregroundMark x1="43023" y1="22997" x2="37597" y2="11111"/>
                        <a14:foregroundMark x1="37597" y1="11111" x2="27907" y2="17054"/>
                        <a14:foregroundMark x1="27907" y1="17054" x2="35271" y2="27390"/>
                        <a14:foregroundMark x1="35271" y1="27390" x2="31589" y2="15504"/>
                        <a14:foregroundMark x1="31589" y1="15504" x2="41667" y2="15245"/>
                        <a14:foregroundMark x1="41667" y1="15245" x2="36047" y2="12920"/>
                        <a14:foregroundMark x1="79651" y1="74935" x2="69961" y2="80879"/>
                        <a14:foregroundMark x1="69961" y1="80879" x2="59884" y2="79070"/>
                        <a14:foregroundMark x1="59884" y1="79070" x2="55039" y2="73643"/>
                        <a14:foregroundMark x1="80039" y1="71835" x2="78876" y2="67442"/>
                        <a14:foregroundMark x1="77132" y1="79328" x2="77132" y2="79328"/>
                        <a14:foregroundMark x1="78682" y1="76227" x2="82171" y2="81395"/>
                        <a14:foregroundMark x1="76938" y1="78295" x2="79457" y2="82429"/>
                        <a14:foregroundMark x1="72481" y1="79845" x2="75969" y2="84238"/>
                      </a14:backgroundRemoval>
                    </a14:imgEffect>
                  </a14:imgLayer>
                </a14:imgProps>
              </a:ext>
            </a:extLst>
          </a:blip>
          <a:srcRect l="14558" t="7488" r="16017" b="11071"/>
          <a:stretch>
            <a:fillRect/>
          </a:stretch>
        </p:blipFill>
        <p:spPr>
          <a:xfrm rot="18494677">
            <a:off x="8313144" y="4524311"/>
            <a:ext cx="3120508" cy="274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44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3A8EDA-397C-D1D7-F087-BCF866B16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REES52 IR Infrared Obstacle Avoidance Sensor Module For Smart Car Robot  3-wire Reflective Photoelectric : Amazon.in: Industrial &amp; Scientific">
            <a:extLst>
              <a:ext uri="{FF2B5EF4-FFF2-40B4-BE49-F238E27FC236}">
                <a16:creationId xmlns:a16="http://schemas.microsoft.com/office/drawing/2014/main" id="{5420725C-0F50-DA38-8821-640A623879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57" t="38313" r="12304" b="37820"/>
          <a:stretch>
            <a:fillRect/>
          </a:stretch>
        </p:blipFill>
        <p:spPr>
          <a:xfrm>
            <a:off x="103888" y="5190067"/>
            <a:ext cx="2275245" cy="1557866"/>
          </a:xfrm>
          <a:prstGeom prst="rect">
            <a:avLst/>
          </a:prstGeom>
        </p:spPr>
      </p:pic>
      <p:pic>
        <p:nvPicPr>
          <p:cNvPr id="8" name="Picture 7" descr="KY-005 38KHz Infrared IR Transmitter Sensor Module">
            <a:extLst>
              <a:ext uri="{FF2B5EF4-FFF2-40B4-BE49-F238E27FC236}">
                <a16:creationId xmlns:a16="http://schemas.microsoft.com/office/drawing/2014/main" id="{B23BBEA8-E07C-A3D5-0AC5-C30A5675C1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608" t="7283" r="24218" b="17353"/>
          <a:stretch>
            <a:fillRect/>
          </a:stretch>
        </p:blipFill>
        <p:spPr>
          <a:xfrm>
            <a:off x="2483021" y="4868333"/>
            <a:ext cx="2342979" cy="1879600"/>
          </a:xfrm>
          <a:prstGeom prst="rect">
            <a:avLst/>
          </a:prstGeom>
        </p:spPr>
      </p:pic>
      <p:pic>
        <p:nvPicPr>
          <p:cNvPr id="9" name="Picture 8" descr="Analog Temperature Sensor Module">
            <a:extLst>
              <a:ext uri="{FF2B5EF4-FFF2-40B4-BE49-F238E27FC236}">
                <a16:creationId xmlns:a16="http://schemas.microsoft.com/office/drawing/2014/main" id="{34511A2D-244B-07AC-633B-860D5B62AF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426" t="9259" r="18055" b="10185"/>
          <a:stretch>
            <a:fillRect/>
          </a:stretch>
        </p:blipFill>
        <p:spPr>
          <a:xfrm>
            <a:off x="4929887" y="4868333"/>
            <a:ext cx="2379133" cy="1879600"/>
          </a:xfrm>
          <a:prstGeom prst="rect">
            <a:avLst/>
          </a:prstGeom>
        </p:spPr>
      </p:pic>
      <p:pic>
        <p:nvPicPr>
          <p:cNvPr id="10" name="Picture 9" descr="Linear Hall-Effect Sensor ICs with Analog Output in Miniature Package -  A1308, A1309| Allegro MicroSystems">
            <a:extLst>
              <a:ext uri="{FF2B5EF4-FFF2-40B4-BE49-F238E27FC236}">
                <a16:creationId xmlns:a16="http://schemas.microsoft.com/office/drawing/2014/main" id="{5303D122-7A8F-D0C5-0C21-0EA430315D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7928">
            <a:off x="9642738" y="5038720"/>
            <a:ext cx="2266611" cy="1698494"/>
          </a:xfrm>
          <a:prstGeom prst="rect">
            <a:avLst/>
          </a:prstGeom>
        </p:spPr>
      </p:pic>
      <p:pic>
        <p:nvPicPr>
          <p:cNvPr id="11" name="Picture 10" descr="7 Color Flash Module : Step-by-Step Guide with Arduino - CircuitMagic">
            <a:extLst>
              <a:ext uri="{FF2B5EF4-FFF2-40B4-BE49-F238E27FC236}">
                <a16:creationId xmlns:a16="http://schemas.microsoft.com/office/drawing/2014/main" id="{CFEB6307-A662-CEBC-E672-527FF09EDF8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88" t="14889" r="4667" b="14889"/>
          <a:stretch>
            <a:fillRect/>
          </a:stretch>
        </p:blipFill>
        <p:spPr>
          <a:xfrm>
            <a:off x="7408348" y="5235737"/>
            <a:ext cx="2300631" cy="15121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172CCD7-96AD-8ED8-9F34-0B1259F78600}"/>
              </a:ext>
            </a:extLst>
          </p:cNvPr>
          <p:cNvSpPr/>
          <p:nvPr/>
        </p:nvSpPr>
        <p:spPr>
          <a:xfrm>
            <a:off x="9906000" y="93134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057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18B4D0-326F-B6B4-5548-F3F588763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52F283-C688-0FDF-5E03-040C03406861}"/>
              </a:ext>
            </a:extLst>
          </p:cNvPr>
          <p:cNvSpPr/>
          <p:nvPr/>
        </p:nvSpPr>
        <p:spPr>
          <a:xfrm>
            <a:off x="3005667" y="84667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467C68-587C-66FA-4517-487133273305}"/>
              </a:ext>
            </a:extLst>
          </p:cNvPr>
          <p:cNvSpPr/>
          <p:nvPr/>
        </p:nvSpPr>
        <p:spPr>
          <a:xfrm>
            <a:off x="5207002" y="110068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B3E695-0FD3-98F3-39AC-4950285A5936}"/>
              </a:ext>
            </a:extLst>
          </p:cNvPr>
          <p:cNvSpPr/>
          <p:nvPr/>
        </p:nvSpPr>
        <p:spPr>
          <a:xfrm>
            <a:off x="7780877" y="93134"/>
            <a:ext cx="262467" cy="304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LDR Light Dependent Resistor at ₹ 7/piece | Resistor in Mumbai | ID: 18812839691">
            <a:extLst>
              <a:ext uri="{FF2B5EF4-FFF2-40B4-BE49-F238E27FC236}">
                <a16:creationId xmlns:a16="http://schemas.microsoft.com/office/drawing/2014/main" id="{BD3340C6-950E-0E49-6593-9C63E405C4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831" t="13345" b="12200"/>
          <a:stretch>
            <a:fillRect/>
          </a:stretch>
        </p:blipFill>
        <p:spPr>
          <a:xfrm>
            <a:off x="93133" y="5266266"/>
            <a:ext cx="2269067" cy="1515533"/>
          </a:xfrm>
          <a:prstGeom prst="rect">
            <a:avLst/>
          </a:prstGeom>
        </p:spPr>
      </p:pic>
      <p:pic>
        <p:nvPicPr>
          <p:cNvPr id="15" name="Picture 14" descr="DS18B20 Waterproof Digital Temperature Sensor -">
            <a:extLst>
              <a:ext uri="{FF2B5EF4-FFF2-40B4-BE49-F238E27FC236}">
                <a16:creationId xmlns:a16="http://schemas.microsoft.com/office/drawing/2014/main" id="{B999B8A9-3FD6-124E-0E86-662B2162BF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473" t="3868" r="14750" b="5914"/>
          <a:stretch>
            <a:fillRect/>
          </a:stretch>
        </p:blipFill>
        <p:spPr>
          <a:xfrm rot="5400000">
            <a:off x="2989936" y="4829201"/>
            <a:ext cx="1379735" cy="2330406"/>
          </a:xfrm>
          <a:prstGeom prst="rect">
            <a:avLst/>
          </a:prstGeom>
        </p:spPr>
      </p:pic>
      <p:pic>
        <p:nvPicPr>
          <p:cNvPr id="16" name="Picture 15" descr="KY-038 Microphone sound sensor - SensorKit">
            <a:extLst>
              <a:ext uri="{FF2B5EF4-FFF2-40B4-BE49-F238E27FC236}">
                <a16:creationId xmlns:a16="http://schemas.microsoft.com/office/drawing/2014/main" id="{2D408827-72D7-3654-2BF3-20FC55188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575" y="5090710"/>
            <a:ext cx="2471093" cy="1589491"/>
          </a:xfrm>
          <a:prstGeom prst="rect">
            <a:avLst/>
          </a:prstGeom>
        </p:spPr>
      </p:pic>
      <p:pic>
        <p:nvPicPr>
          <p:cNvPr id="17" name="Picture 16" descr="How to use IR Sensor Module with Arduino - Simple Guide">
            <a:extLst>
              <a:ext uri="{FF2B5EF4-FFF2-40B4-BE49-F238E27FC236}">
                <a16:creationId xmlns:a16="http://schemas.microsoft.com/office/drawing/2014/main" id="{C289D56B-83C7-B5DD-A3B4-E6A7EEC37D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1368" y="5350938"/>
            <a:ext cx="2239346" cy="1329267"/>
          </a:xfrm>
          <a:prstGeom prst="rect">
            <a:avLst/>
          </a:prstGeom>
        </p:spPr>
      </p:pic>
      <p:pic>
        <p:nvPicPr>
          <p:cNvPr id="18" name="Picture 17" descr="KY-040 Rotary Encoder Module – QuartzComponents">
            <a:extLst>
              <a:ext uri="{FF2B5EF4-FFF2-40B4-BE49-F238E27FC236}">
                <a16:creationId xmlns:a16="http://schemas.microsoft.com/office/drawing/2014/main" id="{81BE3C74-4D24-19D5-4C51-AA790D8A30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9881" y="5251583"/>
            <a:ext cx="2207453" cy="154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25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212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abhishek kumar</dc:creator>
  <cp:lastModifiedBy>abhishek kumar</cp:lastModifiedBy>
  <cp:revision>5</cp:revision>
  <dcterms:created xsi:type="dcterms:W3CDTF">2026-08-07T03:04:49Z</dcterms:created>
  <dcterms:modified xsi:type="dcterms:W3CDTF">2026-08-19T14:30:29Z</dcterms:modified>
</cp:coreProperties>
</file>